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321" autoAdjust="0"/>
  </p:normalViewPr>
  <p:slideViewPr>
    <p:cSldViewPr>
      <p:cViewPr varScale="1">
        <p:scale>
          <a:sx n="41" d="100"/>
          <a:sy n="41" d="100"/>
        </p:scale>
        <p:origin x="147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1D162-3CAB-4604-A99E-32AFDD8FC85C}" type="datetimeFigureOut">
              <a:rPr lang="ko-KR" altLang="en-US" smtClean="0"/>
              <a:t>2022-01-19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75A67-5146-476D-9E07-3DEEDADADC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53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맛집 추천 어플과 중간지점을 찾는 어플이 많지만 두 가지를 접목해서 리뷰</a:t>
            </a:r>
            <a:r>
              <a:rPr lang="en-US" altLang="ko-KR" dirty="0"/>
              <a:t>, </a:t>
            </a:r>
            <a:r>
              <a:rPr lang="ko-KR" altLang="en-US" dirty="0"/>
              <a:t>평점까지 보여주는 어플은 없다는 것을 언급하면 좋을 것 같습니다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0541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1</a:t>
            </a:r>
            <a:r>
              <a:rPr lang="ko-KR" altLang="en-US" dirty="0"/>
              <a:t>번에서 만든 </a:t>
            </a:r>
            <a:r>
              <a:rPr lang="en-US" altLang="ko-KR" dirty="0"/>
              <a:t>LSTM </a:t>
            </a:r>
            <a:r>
              <a:rPr lang="ko-KR" altLang="en-US" dirty="0"/>
              <a:t>모델을 이용해서 망고 플레이트 데이터에 빠져 있는 평점</a:t>
            </a:r>
            <a:r>
              <a:rPr lang="en-US" altLang="ko-KR" dirty="0"/>
              <a:t>(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  <a:r>
              <a:rPr lang="ko-KR" altLang="en-US" dirty="0"/>
              <a:t>을 채워 넣었다고 생각하면 됩니다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19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노랑</a:t>
            </a:r>
            <a:r>
              <a:rPr lang="en-US" altLang="ko-KR" dirty="0"/>
              <a:t>, </a:t>
            </a:r>
            <a:r>
              <a:rPr lang="ko-KR" altLang="en-US" dirty="0"/>
              <a:t>초록</a:t>
            </a:r>
            <a:r>
              <a:rPr lang="en-US" altLang="ko-KR" dirty="0"/>
              <a:t>, </a:t>
            </a:r>
            <a:r>
              <a:rPr lang="ko-KR" altLang="en-US" dirty="0"/>
              <a:t>보라색 마커가 각 클러스터</a:t>
            </a:r>
            <a:r>
              <a:rPr lang="en-US" altLang="ko-KR" dirty="0"/>
              <a:t>(</a:t>
            </a:r>
            <a:r>
              <a:rPr lang="ko-KR" altLang="en-US" dirty="0"/>
              <a:t>그룹</a:t>
            </a:r>
            <a:r>
              <a:rPr lang="en-US" altLang="ko-KR" dirty="0"/>
              <a:t>)</a:t>
            </a:r>
            <a:r>
              <a:rPr lang="ko-KR" altLang="en-US" dirty="0"/>
              <a:t> 내의 가게들임을 언급해주면 좋겠습니다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717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슬라이드 </a:t>
            </a:r>
            <a:r>
              <a:rPr lang="en-US" altLang="ko-KR" dirty="0"/>
              <a:t>15</a:t>
            </a:r>
            <a:r>
              <a:rPr lang="ko-KR" altLang="en-US" dirty="0"/>
              <a:t>곳 </a:t>
            </a:r>
            <a:r>
              <a:rPr lang="ko-KR" altLang="en-US" dirty="0" err="1"/>
              <a:t>가게중에서</a:t>
            </a:r>
            <a:r>
              <a:rPr lang="ko-KR" altLang="en-US" dirty="0"/>
              <a:t> 사용자가 하나의 가게를 선택하면 추천알고리즘을 통해 코사인 유사도가 높은 가게를 추출해주는데</a:t>
            </a:r>
            <a:r>
              <a:rPr lang="en-US" altLang="ko-KR" dirty="0"/>
              <a:t>, </a:t>
            </a:r>
            <a:r>
              <a:rPr lang="ko-KR" altLang="en-US" dirty="0"/>
              <a:t>그 추출한 가게들 중에 </a:t>
            </a:r>
            <a:endParaRPr lang="en-US" altLang="ko-KR" dirty="0"/>
          </a:p>
          <a:p>
            <a:r>
              <a:rPr lang="ko-KR" altLang="en-US" dirty="0"/>
              <a:t>평점 상위 </a:t>
            </a:r>
            <a:r>
              <a:rPr lang="en-US" altLang="ko-KR" dirty="0"/>
              <a:t>5</a:t>
            </a:r>
            <a:r>
              <a:rPr lang="ko-KR" altLang="en-US" dirty="0"/>
              <a:t>곳만 뽑아서 리스트와 지도로 보여준다고 설명하시면 </a:t>
            </a:r>
            <a:r>
              <a:rPr lang="ko-KR" altLang="en-US" dirty="0" err="1"/>
              <a:t>될것</a:t>
            </a:r>
            <a:r>
              <a:rPr lang="ko-KR" altLang="en-US" dirty="0"/>
              <a:t> 같습니다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454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616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웹 </a:t>
            </a:r>
            <a:r>
              <a:rPr lang="ko-KR" altLang="en-US" dirty="0" err="1"/>
              <a:t>크롤링을</a:t>
            </a:r>
            <a:r>
              <a:rPr lang="ko-KR" altLang="en-US" dirty="0"/>
              <a:t> 이용해 데이터를 수집했으며 서울 내로 한정했다는 점을 </a:t>
            </a:r>
            <a:r>
              <a:rPr lang="ko-KR" altLang="en-US" dirty="0" err="1"/>
              <a:t>언급해야합니다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68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카카오 맵 가게 리뷰 데이터는 평점을 예측해주는 모델 학습용이라고 언급해주세요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27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리뷰평점예측모델을 이용해서 </a:t>
            </a:r>
            <a:r>
              <a:rPr lang="en-US" altLang="ko-KR" dirty="0"/>
              <a:t>2-4</a:t>
            </a:r>
            <a:r>
              <a:rPr lang="ko-KR" altLang="en-US" dirty="0"/>
              <a:t>에 이용하신다고 </a:t>
            </a:r>
            <a:r>
              <a:rPr lang="ko-KR" altLang="en-US" dirty="0" err="1"/>
              <a:t>보면돼요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50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모델을 만들기 전에 리뷰 데이터를 </a:t>
            </a:r>
            <a:r>
              <a:rPr lang="ko-KR" altLang="en-US" dirty="0" err="1"/>
              <a:t>전처리하는</a:t>
            </a:r>
            <a:r>
              <a:rPr lang="ko-KR" altLang="en-US" dirty="0"/>
              <a:t> 과정이에요 </a:t>
            </a:r>
            <a:r>
              <a:rPr lang="en-US" altLang="ko-KR" dirty="0"/>
              <a:t>. </a:t>
            </a:r>
            <a:r>
              <a:rPr lang="ko-KR" altLang="en-US" dirty="0"/>
              <a:t>그냥 과정한번 읊어주고 넘어가면 </a:t>
            </a:r>
            <a:r>
              <a:rPr lang="ko-KR" altLang="en-US" dirty="0" err="1"/>
              <a:t>될것</a:t>
            </a:r>
            <a:r>
              <a:rPr lang="ko-KR" altLang="en-US" dirty="0"/>
              <a:t> 같습니다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270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모델을 생성해서 학습시키고 테스트 정확도를 알아본 </a:t>
            </a:r>
            <a:r>
              <a:rPr lang="ko-KR" altLang="en-US" dirty="0" err="1"/>
              <a:t>결과에요</a:t>
            </a:r>
            <a:r>
              <a:rPr lang="en-US" altLang="ko-KR" dirty="0"/>
              <a:t>! </a:t>
            </a:r>
            <a:r>
              <a:rPr lang="ko-KR" altLang="en-US" dirty="0"/>
              <a:t>테스트 정확도가 </a:t>
            </a:r>
            <a:r>
              <a:rPr lang="en-US" altLang="ko-KR" dirty="0"/>
              <a:t>0.948</a:t>
            </a:r>
            <a:r>
              <a:rPr lang="ko-KR" altLang="en-US" dirty="0"/>
              <a:t>로 꽤 높게 나왔다고 언급해주세요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678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밀도기반 클러스터링을 이용했으며 최대확장거리는 </a:t>
            </a:r>
            <a:r>
              <a:rPr lang="en-US" altLang="ko-KR" dirty="0"/>
              <a:t>200m</a:t>
            </a:r>
            <a:r>
              <a:rPr lang="ko-KR" altLang="en-US" dirty="0"/>
              <a:t>로</a:t>
            </a:r>
            <a:r>
              <a:rPr lang="en-US" altLang="ko-KR" dirty="0"/>
              <a:t>, 10</a:t>
            </a:r>
            <a:r>
              <a:rPr lang="ko-KR" altLang="en-US" dirty="0"/>
              <a:t>개 이상 모였을 시 클러스터로 간주했다는 것을 언급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클러스터링은 가게들을 위치에 따라 군집화 </a:t>
            </a:r>
            <a:r>
              <a:rPr lang="ko-KR" altLang="en-US" dirty="0" err="1"/>
              <a:t>하는거에요</a:t>
            </a:r>
            <a:r>
              <a:rPr lang="en-US" altLang="ko-KR" dirty="0"/>
              <a:t>! (</a:t>
            </a:r>
            <a:r>
              <a:rPr lang="ko-KR" altLang="en-US" dirty="0" err="1"/>
              <a:t>쉽게말해</a:t>
            </a:r>
            <a:r>
              <a:rPr lang="ko-KR" altLang="en-US" dirty="0"/>
              <a:t> 그룹화</a:t>
            </a:r>
            <a:r>
              <a:rPr lang="en-US" altLang="ko-KR" dirty="0"/>
              <a:t>)</a:t>
            </a:r>
            <a:r>
              <a:rPr lang="ko-KR" altLang="en-US" dirty="0"/>
              <a:t> 클러스터는 각각의 그룹을 의미하고 클러스터 중심을 </a:t>
            </a:r>
            <a:r>
              <a:rPr lang="en-US" altLang="ko-KR" dirty="0"/>
              <a:t>centroid</a:t>
            </a:r>
            <a:r>
              <a:rPr lang="ko-KR" altLang="en-US" dirty="0"/>
              <a:t>라고 합니다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위도</a:t>
            </a:r>
            <a:r>
              <a:rPr lang="en-US" altLang="ko-KR" dirty="0"/>
              <a:t>, </a:t>
            </a:r>
            <a:r>
              <a:rPr lang="ko-KR" altLang="en-US" dirty="0"/>
              <a:t>경도 좌표와 </a:t>
            </a:r>
            <a:r>
              <a:rPr lang="en-US" altLang="ko-KR" dirty="0"/>
              <a:t>haversine</a:t>
            </a:r>
            <a:r>
              <a:rPr lang="ko-KR" altLang="en-US" dirty="0"/>
              <a:t>을 이용해서 중간지점을 산출하였다고 언급하면 될 것 같아요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98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클러스터</a:t>
            </a:r>
            <a:r>
              <a:rPr lang="en-US" altLang="ko-KR" dirty="0"/>
              <a:t>, </a:t>
            </a:r>
            <a:r>
              <a:rPr lang="ko-KR" altLang="en-US" dirty="0"/>
              <a:t>즉 아까 그룹화 </a:t>
            </a:r>
            <a:r>
              <a:rPr lang="ko-KR" altLang="en-US" dirty="0" err="1"/>
              <a:t>한것</a:t>
            </a:r>
            <a:r>
              <a:rPr lang="ko-KR" altLang="en-US" dirty="0"/>
              <a:t> 들 중 중간지점에서 가장 가까운 그룹 </a:t>
            </a:r>
            <a:r>
              <a:rPr lang="en-US" altLang="ko-KR" dirty="0"/>
              <a:t>3</a:t>
            </a:r>
            <a:r>
              <a:rPr lang="ko-KR" altLang="en-US" dirty="0"/>
              <a:t>개를 </a:t>
            </a:r>
            <a:r>
              <a:rPr lang="ko-KR" altLang="en-US" dirty="0" err="1"/>
              <a:t>추천해주는거로</a:t>
            </a:r>
            <a:r>
              <a:rPr lang="ko-KR" altLang="en-US" dirty="0"/>
              <a:t> </a:t>
            </a:r>
            <a:r>
              <a:rPr lang="ko-KR" altLang="en-US" dirty="0" err="1"/>
              <a:t>이해하시면돼요</a:t>
            </a:r>
            <a:r>
              <a:rPr lang="en-US" altLang="ko-KR" dirty="0"/>
              <a:t>!)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75A67-5146-476D-9E07-3DEEDADADC2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900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8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1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49.pn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5.png"/><Relationship Id="rId3" Type="http://schemas.openxmlformats.org/officeDocument/2006/relationships/image" Target="../media/image48.png"/><Relationship Id="rId7" Type="http://schemas.openxmlformats.org/officeDocument/2006/relationships/image" Target="../media/image90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88.png"/><Relationship Id="rId10" Type="http://schemas.openxmlformats.org/officeDocument/2006/relationships/image" Target="../media/image75.png"/><Relationship Id="rId4" Type="http://schemas.openxmlformats.org/officeDocument/2006/relationships/image" Target="../media/image49.png"/><Relationship Id="rId9" Type="http://schemas.openxmlformats.org/officeDocument/2006/relationships/image" Target="../media/image92.png"/><Relationship Id="rId14" Type="http://schemas.openxmlformats.org/officeDocument/2006/relationships/image" Target="../media/image8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4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9.png"/><Relationship Id="rId9" Type="http://schemas.openxmlformats.org/officeDocument/2006/relationships/image" Target="../media/image10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48.png"/><Relationship Id="rId7" Type="http://schemas.openxmlformats.org/officeDocument/2006/relationships/image" Target="../media/image81.png"/><Relationship Id="rId12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8.png"/><Relationship Id="rId5" Type="http://schemas.openxmlformats.org/officeDocument/2006/relationships/image" Target="../media/image103.png"/><Relationship Id="rId10" Type="http://schemas.openxmlformats.org/officeDocument/2006/relationships/image" Target="../media/image107.png"/><Relationship Id="rId4" Type="http://schemas.openxmlformats.org/officeDocument/2006/relationships/image" Target="../media/image49.png"/><Relationship Id="rId9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3.png"/><Relationship Id="rId7" Type="http://schemas.openxmlformats.org/officeDocument/2006/relationships/image" Target="../media/image12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108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1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40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48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8.png"/><Relationship Id="rId4" Type="http://schemas.openxmlformats.org/officeDocument/2006/relationships/image" Target="../media/image49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49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48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2235" y="2514286"/>
            <a:ext cx="12438095" cy="5257143"/>
            <a:chOff x="10352235" y="2514286"/>
            <a:chExt cx="12438095" cy="52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10352235" y="2514286"/>
              <a:ext cx="12438095" cy="52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225" y="8651443"/>
            <a:ext cx="5280639" cy="13269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9801" y="1096247"/>
            <a:ext cx="10797444" cy="5912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46756" y="7267380"/>
            <a:ext cx="5133956" cy="3170715"/>
            <a:chOff x="13046756" y="7267380"/>
            <a:chExt cx="5133956" cy="317071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6756" y="7267380"/>
              <a:ext cx="5133956" cy="31707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312" y="330127"/>
            <a:ext cx="2643911" cy="681318"/>
            <a:chOff x="330312" y="330127"/>
            <a:chExt cx="2643911" cy="6813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0313" y="623667"/>
              <a:ext cx="2643910" cy="387778"/>
              <a:chOff x="330313" y="623667"/>
              <a:chExt cx="2643910" cy="38777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0313" y="623667"/>
                <a:ext cx="2643910" cy="38777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11" y="267225"/>
              <a:ext cx="2448967" cy="8386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35" y="1592317"/>
            <a:ext cx="4782812" cy="1219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9599" y="2527090"/>
            <a:ext cx="9707454" cy="647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5111" y="3634536"/>
            <a:ext cx="9772778" cy="5297799"/>
            <a:chOff x="645111" y="3634536"/>
            <a:chExt cx="9772778" cy="529779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111" y="3634536"/>
              <a:ext cx="9772778" cy="52977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80548" y="1835876"/>
            <a:ext cx="3276269" cy="1700954"/>
            <a:chOff x="14780548" y="1835876"/>
            <a:chExt cx="3276269" cy="17009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80548" y="1835876"/>
              <a:ext cx="3276269" cy="17009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90670" y="3634536"/>
            <a:ext cx="7438773" cy="5337687"/>
            <a:chOff x="10590670" y="3634536"/>
            <a:chExt cx="7438773" cy="53376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90670" y="3634536"/>
              <a:ext cx="7438773" cy="53376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690449" y="2899401"/>
            <a:ext cx="1707421" cy="2025018"/>
            <a:chOff x="11690449" y="2899401"/>
            <a:chExt cx="1707421" cy="20250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90449" y="2899401"/>
              <a:ext cx="1707421" cy="202501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760886" y="954230"/>
            <a:ext cx="4655117" cy="711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312" y="330127"/>
            <a:ext cx="2643911" cy="681318"/>
            <a:chOff x="330312" y="330127"/>
            <a:chExt cx="2643911" cy="6813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0313" y="623667"/>
              <a:ext cx="2643910" cy="387778"/>
              <a:chOff x="330313" y="623667"/>
              <a:chExt cx="2643910" cy="38777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0313" y="623667"/>
                <a:ext cx="2643910" cy="38777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11" y="267225"/>
              <a:ext cx="2448967" cy="8386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35" y="1582793"/>
            <a:ext cx="4495124" cy="1219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403" y="2530681"/>
            <a:ext cx="13228372" cy="6478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8185" y="4025896"/>
            <a:ext cx="9262894" cy="5019251"/>
            <a:chOff x="738185" y="4025896"/>
            <a:chExt cx="9262894" cy="50192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185" y="4025896"/>
              <a:ext cx="9262894" cy="5019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63957" y="3227447"/>
            <a:ext cx="7464774" cy="606833"/>
            <a:chOff x="10363957" y="3227447"/>
            <a:chExt cx="7464774" cy="6068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63957" y="3227447"/>
              <a:ext cx="7464774" cy="6068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63957" y="3998523"/>
            <a:ext cx="7464774" cy="5985860"/>
            <a:chOff x="10363957" y="3998523"/>
            <a:chExt cx="7464774" cy="59858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63957" y="3998523"/>
              <a:ext cx="7464774" cy="59858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34872" y="9283819"/>
            <a:ext cx="505852" cy="617610"/>
            <a:chOff x="15434872" y="9283819"/>
            <a:chExt cx="505852" cy="61761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434872" y="9283819"/>
              <a:ext cx="505852" cy="61761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301213" y="9339320"/>
            <a:ext cx="2345322" cy="5500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434872" y="8738001"/>
            <a:ext cx="498732" cy="614292"/>
            <a:chOff x="15434872" y="8738001"/>
            <a:chExt cx="498732" cy="61429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434872" y="8738001"/>
              <a:ext cx="498732" cy="61429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09565" y="8858482"/>
            <a:ext cx="2100006" cy="5500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760886" y="954230"/>
            <a:ext cx="4655117" cy="7110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312" y="330127"/>
            <a:ext cx="2643911" cy="681318"/>
            <a:chOff x="330312" y="330127"/>
            <a:chExt cx="2643911" cy="6813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0313" y="623667"/>
              <a:ext cx="2643910" cy="387778"/>
              <a:chOff x="330313" y="623667"/>
              <a:chExt cx="2643910" cy="38777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0313" y="623667"/>
                <a:ext cx="2643910" cy="38777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11" y="267225"/>
              <a:ext cx="2448967" cy="8386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3597" y="1658983"/>
            <a:ext cx="10578631" cy="1219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4361" y="2503347"/>
            <a:ext cx="14528851" cy="11498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60886" y="954230"/>
            <a:ext cx="4655117" cy="711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4757" y="3661745"/>
            <a:ext cx="14476200" cy="6391040"/>
            <a:chOff x="1904757" y="3661745"/>
            <a:chExt cx="14476200" cy="63910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4757" y="3661745"/>
              <a:ext cx="14476200" cy="63910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312" y="330127"/>
            <a:ext cx="2643911" cy="681318"/>
            <a:chOff x="330312" y="330127"/>
            <a:chExt cx="2643911" cy="6813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0313" y="623667"/>
              <a:ext cx="2643910" cy="387778"/>
              <a:chOff x="330313" y="623667"/>
              <a:chExt cx="2643910" cy="38777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0313" y="623667"/>
                <a:ext cx="2643910" cy="38777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11" y="267225"/>
              <a:ext cx="2448967" cy="8386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35" y="1582793"/>
            <a:ext cx="6379726" cy="1219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37661" y="2518582"/>
            <a:ext cx="12113797" cy="6478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60886" y="954230"/>
            <a:ext cx="4655117" cy="711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11429" y="3475394"/>
            <a:ext cx="9691429" cy="5656190"/>
            <a:chOff x="8411429" y="3475394"/>
            <a:chExt cx="9691429" cy="56561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1429" y="3475394"/>
              <a:ext cx="9691429" cy="56561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8185" y="4434567"/>
            <a:ext cx="7480049" cy="3560737"/>
            <a:chOff x="738185" y="4434567"/>
            <a:chExt cx="7480049" cy="35607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185" y="4434567"/>
              <a:ext cx="7480049" cy="35607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312" y="330127"/>
            <a:ext cx="2643911" cy="681318"/>
            <a:chOff x="330312" y="330127"/>
            <a:chExt cx="2643911" cy="6813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0313" y="623667"/>
              <a:ext cx="2643910" cy="387778"/>
              <a:chOff x="330313" y="623667"/>
              <a:chExt cx="2643910" cy="38777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0313" y="623667"/>
                <a:ext cx="2643910" cy="38777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11" y="267225"/>
              <a:ext cx="2448967" cy="8386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35" y="1582793"/>
            <a:ext cx="5726333" cy="1219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2264" y="2488109"/>
            <a:ext cx="14595252" cy="114987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60886" y="954230"/>
            <a:ext cx="4655117" cy="711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8661" y="3715992"/>
            <a:ext cx="8323891" cy="2706343"/>
            <a:chOff x="768661" y="3715992"/>
            <a:chExt cx="8323891" cy="27063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8661" y="3715992"/>
              <a:ext cx="8323891" cy="27063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8661" y="6564135"/>
            <a:ext cx="8374196" cy="920723"/>
            <a:chOff x="768661" y="6564135"/>
            <a:chExt cx="8374196" cy="9207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661" y="6564135"/>
              <a:ext cx="8374196" cy="9207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57302" y="4352640"/>
            <a:ext cx="8687384" cy="4921424"/>
            <a:chOff x="9557302" y="4352640"/>
            <a:chExt cx="8687384" cy="49214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57302" y="4352640"/>
              <a:ext cx="8687384" cy="492142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25989" y="3777944"/>
            <a:ext cx="475004" cy="574696"/>
            <a:chOff x="13425989" y="3777944"/>
            <a:chExt cx="475004" cy="5746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25989" y="3777944"/>
              <a:ext cx="475004" cy="57469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3191" y="3845959"/>
            <a:ext cx="4528468" cy="9763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8490" y="7591525"/>
            <a:ext cx="8354367" cy="2435883"/>
            <a:chOff x="788490" y="7591525"/>
            <a:chExt cx="8354367" cy="24358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8490" y="7591525"/>
              <a:ext cx="8354367" cy="24358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7391" y="1804179"/>
            <a:ext cx="12438095" cy="8309636"/>
            <a:chOff x="9497391" y="1804179"/>
            <a:chExt cx="12438095" cy="8309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9497391" y="1804179"/>
              <a:ext cx="12438095" cy="8309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80398" y="4171212"/>
            <a:ext cx="5107208" cy="1333767"/>
            <a:chOff x="9480398" y="4171212"/>
            <a:chExt cx="5107208" cy="1333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80398" y="4755912"/>
              <a:ext cx="5107208" cy="749066"/>
              <a:chOff x="9480398" y="4755912"/>
              <a:chExt cx="5107208" cy="74906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80398" y="4755912"/>
                <a:ext cx="5107208" cy="74906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36136" y="4049706"/>
              <a:ext cx="4730636" cy="16200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493" y="346450"/>
            <a:ext cx="2672359" cy="697897"/>
            <a:chOff x="398493" y="346450"/>
            <a:chExt cx="2672359" cy="69789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98493" y="652396"/>
              <a:ext cx="2672359" cy="391951"/>
              <a:chOff x="398493" y="652396"/>
              <a:chExt cx="2672359" cy="3919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98493" y="652396"/>
                <a:ext cx="2672359" cy="39195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58" y="282872"/>
              <a:ext cx="2475317" cy="8477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0399" y="1182221"/>
            <a:ext cx="3713631" cy="9142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9434" y="2530943"/>
            <a:ext cx="9534943" cy="1061181"/>
            <a:chOff x="759434" y="2530943"/>
            <a:chExt cx="9534943" cy="10611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434" y="2530943"/>
              <a:ext cx="9534943" cy="106118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8804" y="1821065"/>
            <a:ext cx="5992522" cy="6750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59434" y="4495238"/>
            <a:ext cx="7710611" cy="5786811"/>
            <a:chOff x="759434" y="4495238"/>
            <a:chExt cx="7710611" cy="57868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434" y="4495238"/>
              <a:ext cx="7710611" cy="57868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8570" y="3776007"/>
            <a:ext cx="6688887" cy="9142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77143" y="6507646"/>
            <a:ext cx="9179324" cy="676721"/>
            <a:chOff x="8777143" y="6507646"/>
            <a:chExt cx="9179324" cy="6767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77143" y="6507646"/>
              <a:ext cx="9179324" cy="676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8493" y="346450"/>
            <a:ext cx="2672359" cy="697897"/>
            <a:chOff x="398493" y="346450"/>
            <a:chExt cx="2672359" cy="69789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98493" y="652396"/>
              <a:ext cx="2672359" cy="391951"/>
              <a:chOff x="398493" y="652396"/>
              <a:chExt cx="2672359" cy="3919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98493" y="652396"/>
                <a:ext cx="2672359" cy="39195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7658" y="282872"/>
              <a:ext cx="2475317" cy="8477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1352" y="1163141"/>
            <a:ext cx="6718130" cy="9142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4359" y="2407226"/>
            <a:ext cx="5880698" cy="5867453"/>
            <a:chOff x="704359" y="2407226"/>
            <a:chExt cx="5880698" cy="58674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359" y="2407226"/>
              <a:ext cx="5880698" cy="58674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7773" y="1821065"/>
            <a:ext cx="5198974" cy="6750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05714" y="1998761"/>
            <a:ext cx="9661415" cy="2933345"/>
            <a:chOff x="8205714" y="1998761"/>
            <a:chExt cx="9661415" cy="29333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5714" y="1998761"/>
              <a:ext cx="9661415" cy="29333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37144" y="1132668"/>
            <a:ext cx="7988108" cy="9142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05714" y="5142857"/>
            <a:ext cx="9661415" cy="4428148"/>
            <a:chOff x="8205714" y="5142857"/>
            <a:chExt cx="9661415" cy="442814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05714" y="5142857"/>
              <a:ext cx="9661415" cy="44281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827894" y="1231710"/>
            <a:ext cx="475004" cy="574696"/>
            <a:chOff x="15827894" y="1231710"/>
            <a:chExt cx="475004" cy="5746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27894" y="1231710"/>
              <a:ext cx="475004" cy="5746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40724" y="4615305"/>
            <a:ext cx="7223315" cy="5181835"/>
            <a:chOff x="9740724" y="4615305"/>
            <a:chExt cx="7223315" cy="51818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40724" y="4615305"/>
              <a:ext cx="7223315" cy="51818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1067" y="4615305"/>
            <a:ext cx="7223315" cy="5181835"/>
            <a:chOff x="1391067" y="4615305"/>
            <a:chExt cx="7223315" cy="51818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067" y="4615305"/>
              <a:ext cx="7223315" cy="51818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74603" y="-186839"/>
            <a:ext cx="19352381" cy="3390476"/>
            <a:chOff x="-774603" y="-186839"/>
            <a:chExt cx="19352381" cy="3390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74603" y="-186839"/>
              <a:ext cx="19352381" cy="33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491" y="2199104"/>
            <a:ext cx="6994381" cy="629551"/>
            <a:chOff x="781491" y="2199104"/>
            <a:chExt cx="6994381" cy="6295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491" y="2199104"/>
              <a:ext cx="6994381" cy="6295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1193" y="1722155"/>
            <a:ext cx="7109308" cy="12190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6059" y="5070478"/>
            <a:ext cx="7480873" cy="386690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25160" y="3744096"/>
            <a:ext cx="2147392" cy="10848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85716" y="4864763"/>
            <a:ext cx="7745241" cy="445656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81512" y="3805048"/>
            <a:ext cx="3430444" cy="108481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54532" y="5764757"/>
            <a:ext cx="8851142" cy="629551"/>
            <a:chOff x="4854532" y="5764757"/>
            <a:chExt cx="8851142" cy="6295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4532" y="5764757"/>
              <a:ext cx="8851142" cy="62955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1241" y="3975136"/>
            <a:ext cx="8865016" cy="32627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8819" y="6458089"/>
            <a:ext cx="9249902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2892" y="4108761"/>
            <a:ext cx="22521279" cy="6609524"/>
            <a:chOff x="-72892" y="4108761"/>
            <a:chExt cx="22521279" cy="66095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2892" y="4108761"/>
              <a:ext cx="22521279" cy="66095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0529" y="3422067"/>
            <a:ext cx="3119576" cy="629551"/>
            <a:chOff x="570529" y="3422067"/>
            <a:chExt cx="3119576" cy="6295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529" y="3422067"/>
              <a:ext cx="3119576" cy="6295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1008" y="2794504"/>
            <a:ext cx="2844119" cy="15237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34802" y="7221442"/>
            <a:ext cx="2100555" cy="70643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54279" y="7785382"/>
            <a:ext cx="153061" cy="5164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6972" y="4838672"/>
            <a:ext cx="2123750" cy="2123750"/>
            <a:chOff x="1616972" y="4838672"/>
            <a:chExt cx="2123750" cy="21237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6972" y="4838672"/>
              <a:ext cx="2123750" cy="21237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8552" y="5093880"/>
            <a:ext cx="1859252" cy="21399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6607" y="7221442"/>
            <a:ext cx="1750273" cy="70643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31325" y="7785382"/>
            <a:ext cx="153061" cy="51645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71534" y="4838672"/>
            <a:ext cx="2123750" cy="2123750"/>
            <a:chOff x="4771534" y="4838672"/>
            <a:chExt cx="2123750" cy="21237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1534" y="4838672"/>
              <a:ext cx="2123750" cy="212375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80384" y="5093880"/>
            <a:ext cx="1859252" cy="21399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65747" y="7221445"/>
            <a:ext cx="1459276" cy="70643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70948" y="7785383"/>
            <a:ext cx="153061" cy="51645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33635" y="4838672"/>
            <a:ext cx="2123750" cy="2123750"/>
            <a:chOff x="7733635" y="4838672"/>
            <a:chExt cx="2123750" cy="212375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3635" y="4838672"/>
              <a:ext cx="2123750" cy="212375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95218" y="5093881"/>
            <a:ext cx="1859252" cy="213994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81630" y="7211918"/>
            <a:ext cx="1459276" cy="70643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83230" y="7740364"/>
            <a:ext cx="153061" cy="5164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879263" y="4793651"/>
            <a:ext cx="2123750" cy="2123750"/>
            <a:chOff x="10879263" y="4793651"/>
            <a:chExt cx="2123750" cy="21237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79263" y="4793651"/>
              <a:ext cx="2123750" cy="212375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656076" y="5039333"/>
            <a:ext cx="1859252" cy="332760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70827" y="7125941"/>
            <a:ext cx="2674221" cy="12182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09592" y="4838672"/>
            <a:ext cx="2123750" cy="2123750"/>
            <a:chOff x="13809592" y="4838672"/>
            <a:chExt cx="2123750" cy="212375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09592" y="4838672"/>
              <a:ext cx="2123750" cy="212375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49097" y="5092930"/>
            <a:ext cx="1859246" cy="33275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74603" y="-186839"/>
            <a:ext cx="19352381" cy="3390476"/>
            <a:chOff x="-774603" y="-186839"/>
            <a:chExt cx="19352381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74603" y="-186839"/>
              <a:ext cx="19352381" cy="33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88540" y="3798243"/>
            <a:ext cx="3311796" cy="5964370"/>
            <a:chOff x="4688540" y="3798243"/>
            <a:chExt cx="3311796" cy="59643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8540" y="3798243"/>
              <a:ext cx="3311796" cy="59643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07279" y="3717460"/>
            <a:ext cx="2955296" cy="6123496"/>
            <a:chOff x="8807279" y="3717460"/>
            <a:chExt cx="2955296" cy="61234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07279" y="3717460"/>
              <a:ext cx="2955296" cy="61234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492" y="2100055"/>
            <a:ext cx="5006275" cy="629551"/>
            <a:chOff x="589492" y="2100055"/>
            <a:chExt cx="5006275" cy="6295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492" y="2100055"/>
              <a:ext cx="5006275" cy="6295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5303" y="1620068"/>
            <a:ext cx="4790737" cy="12190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17928" y="1869900"/>
            <a:ext cx="8697235" cy="11498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7587" y="3823639"/>
            <a:ext cx="3365068" cy="5961932"/>
            <a:chOff x="627587" y="3823639"/>
            <a:chExt cx="3365068" cy="59619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7587" y="3823639"/>
              <a:ext cx="3365068" cy="59619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614926" y="6460483"/>
            <a:ext cx="716079" cy="716079"/>
            <a:chOff x="14614926" y="6460483"/>
            <a:chExt cx="716079" cy="7160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14926" y="6460483"/>
              <a:ext cx="716079" cy="71607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80815" y="5453289"/>
            <a:ext cx="3384302" cy="804768"/>
            <a:chOff x="13280815" y="5453289"/>
            <a:chExt cx="3384302" cy="8047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80815" y="5453289"/>
              <a:ext cx="3384302" cy="80476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98364" y="5531872"/>
            <a:ext cx="3425232" cy="7618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978303" y="7369082"/>
            <a:ext cx="3989325" cy="801976"/>
            <a:chOff x="12978303" y="7369082"/>
            <a:chExt cx="3989325" cy="8019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78303" y="7369082"/>
              <a:ext cx="3989325" cy="8019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994668" y="7443220"/>
            <a:ext cx="3765037" cy="7618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63251" y="-146032"/>
            <a:ext cx="7563520" cy="10933333"/>
            <a:chOff x="-1863251" y="-146032"/>
            <a:chExt cx="7563520" cy="10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63251" y="-146032"/>
              <a:ext cx="7563520" cy="109333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196" y="3777359"/>
            <a:ext cx="3803943" cy="19717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6229" y="2408339"/>
            <a:ext cx="4528325" cy="629551"/>
            <a:chOff x="486229" y="2408339"/>
            <a:chExt cx="4528325" cy="6295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229" y="2408339"/>
              <a:ext cx="4528325" cy="62955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081" y="1919962"/>
            <a:ext cx="4103212" cy="1219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79365" y="178542"/>
            <a:ext cx="10141753" cy="3377637"/>
            <a:chOff x="5879365" y="178542"/>
            <a:chExt cx="10141753" cy="33776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9365" y="178542"/>
              <a:ext cx="10141753" cy="33776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93077" y="178542"/>
            <a:ext cx="7932320" cy="3665693"/>
            <a:chOff x="10493077" y="178542"/>
            <a:chExt cx="7932320" cy="3665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93077" y="178542"/>
              <a:ext cx="7932320" cy="36656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59875" y="4442112"/>
            <a:ext cx="10566050" cy="5767412"/>
            <a:chOff x="6759875" y="4442112"/>
            <a:chExt cx="10566050" cy="576741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9875" y="4442112"/>
              <a:ext cx="10566050" cy="576741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17188" y="3595787"/>
            <a:ext cx="852556" cy="9142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75950" y="-171429"/>
            <a:ext cx="7563520" cy="10933333"/>
            <a:chOff x="-1875950" y="-171429"/>
            <a:chExt cx="7563520" cy="10933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75950" y="-171429"/>
              <a:ext cx="7563520" cy="10933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6229" y="2408339"/>
            <a:ext cx="4528325" cy="629551"/>
            <a:chOff x="486229" y="2408339"/>
            <a:chExt cx="4528325" cy="6295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229" y="2408339"/>
              <a:ext cx="4528325" cy="6295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081" y="1919962"/>
            <a:ext cx="4103212" cy="12190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87010" y="176088"/>
            <a:ext cx="7696696" cy="4193754"/>
            <a:chOff x="7987010" y="176088"/>
            <a:chExt cx="7696696" cy="41937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7010" y="176088"/>
              <a:ext cx="7696696" cy="41937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80952" y="4908881"/>
            <a:ext cx="10108810" cy="5142857"/>
            <a:chOff x="6780952" y="4908881"/>
            <a:chExt cx="10108810" cy="51428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0952" y="4908881"/>
              <a:ext cx="10108810" cy="514285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38216" y="4150559"/>
            <a:ext cx="852556" cy="9142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7196" y="3777359"/>
            <a:ext cx="3803943" cy="19717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7391" y="1804179"/>
            <a:ext cx="12438095" cy="8309636"/>
            <a:chOff x="9497391" y="1804179"/>
            <a:chExt cx="12438095" cy="83096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497391" y="1804179"/>
              <a:ext cx="12438095" cy="83096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3279" y="4247405"/>
            <a:ext cx="5107208" cy="1333762"/>
            <a:chOff x="1503279" y="4247405"/>
            <a:chExt cx="5107208" cy="13337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3279" y="4832101"/>
              <a:ext cx="5107208" cy="749066"/>
              <a:chOff x="1503279" y="4832101"/>
              <a:chExt cx="5107208" cy="74906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3279" y="4832101"/>
                <a:ext cx="5107208" cy="74906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9018" y="4125899"/>
              <a:ext cx="4730634" cy="16200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8573" y="2140954"/>
            <a:ext cx="6150685" cy="86321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312" y="330127"/>
            <a:ext cx="2643911" cy="681318"/>
            <a:chOff x="330312" y="330127"/>
            <a:chExt cx="2643911" cy="6813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0313" y="623667"/>
              <a:ext cx="2643910" cy="387778"/>
              <a:chOff x="330313" y="623667"/>
              <a:chExt cx="2643910" cy="38777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0313" y="623667"/>
                <a:ext cx="2643910" cy="38777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11" y="267225"/>
              <a:ext cx="2448967" cy="8386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35" y="1582793"/>
            <a:ext cx="5182649" cy="1219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65648" y="954230"/>
            <a:ext cx="4538490" cy="711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28693" y="2674437"/>
            <a:ext cx="5753979" cy="4679348"/>
            <a:chOff x="2728693" y="2674437"/>
            <a:chExt cx="5753979" cy="46793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28693" y="2674437"/>
              <a:ext cx="5753979" cy="4679348"/>
              <a:chOff x="2728693" y="2674437"/>
              <a:chExt cx="5753979" cy="467934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28693" y="2674437"/>
                <a:ext cx="5753979" cy="4679348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4479" y="2696119"/>
              <a:ext cx="2123700" cy="66129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903612" y="3789067"/>
              <a:ext cx="5356623" cy="3212482"/>
              <a:chOff x="2903612" y="3789067"/>
              <a:chExt cx="5356623" cy="321248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03612" y="3789067"/>
                <a:ext cx="5356623" cy="321248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15492" y="3303032"/>
              <a:ext cx="5356623" cy="364171"/>
              <a:chOff x="2915492" y="3303032"/>
              <a:chExt cx="5356623" cy="36417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915492" y="3303032"/>
                <a:ext cx="5356623" cy="36417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728693" y="7452496"/>
            <a:ext cx="5753979" cy="2379430"/>
            <a:chOff x="2728693" y="7452496"/>
            <a:chExt cx="5753979" cy="237943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728693" y="7452496"/>
              <a:ext cx="5753979" cy="2379430"/>
              <a:chOff x="2728693" y="7452496"/>
              <a:chExt cx="5753979" cy="237943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728693" y="7452496"/>
                <a:ext cx="5753979" cy="2379430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5908" y="7621343"/>
              <a:ext cx="3167190" cy="654971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2929449" y="8421453"/>
              <a:ext cx="5305403" cy="746072"/>
              <a:chOff x="2929449" y="8421453"/>
              <a:chExt cx="5305403" cy="74607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929449" y="8421453"/>
                <a:ext cx="5305403" cy="74607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337973" y="2634352"/>
            <a:ext cx="6049516" cy="3851299"/>
            <a:chOff x="9337973" y="2634352"/>
            <a:chExt cx="6049516" cy="385129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9337973" y="2634352"/>
              <a:ext cx="6049516" cy="3851299"/>
              <a:chOff x="9337973" y="2634352"/>
              <a:chExt cx="6049516" cy="385129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337973" y="2634352"/>
                <a:ext cx="6049516" cy="385129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51116" y="2753992"/>
              <a:ext cx="2724917" cy="688610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9573781" y="3399503"/>
              <a:ext cx="5577900" cy="2604439"/>
              <a:chOff x="9573781" y="3399503"/>
              <a:chExt cx="5577900" cy="260443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573781" y="3399503"/>
                <a:ext cx="5577900" cy="2604439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385592" y="6670209"/>
            <a:ext cx="6171429" cy="3161717"/>
            <a:chOff x="9385592" y="6670209"/>
            <a:chExt cx="6171429" cy="316171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85592" y="6670209"/>
              <a:ext cx="6171429" cy="316171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08542" y="6980850"/>
            <a:ext cx="852556" cy="91426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124336" y="6097090"/>
            <a:ext cx="852556" cy="91426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08542" y="9443365"/>
            <a:ext cx="852556" cy="91426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86842" y="1870868"/>
            <a:ext cx="12110882" cy="6478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0312" y="330127"/>
            <a:ext cx="2643911" cy="681318"/>
            <a:chOff x="330312" y="330127"/>
            <a:chExt cx="2643911" cy="6813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0313" y="623667"/>
              <a:ext cx="2643910" cy="387778"/>
              <a:chOff x="330313" y="623667"/>
              <a:chExt cx="2643910" cy="38777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30313" y="623667"/>
                <a:ext cx="2643910" cy="387778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411" y="267225"/>
              <a:ext cx="2448967" cy="83868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8835" y="1582793"/>
            <a:ext cx="7028850" cy="121901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865648" y="954230"/>
            <a:ext cx="4538490" cy="711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9260" y="2983226"/>
            <a:ext cx="10733919" cy="4766736"/>
            <a:chOff x="709260" y="2983226"/>
            <a:chExt cx="10733919" cy="47667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260" y="2983226"/>
              <a:ext cx="10733919" cy="47667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731052" y="3095095"/>
            <a:ext cx="6382806" cy="4542999"/>
            <a:chOff x="11731052" y="3095095"/>
            <a:chExt cx="6382806" cy="454299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31052" y="3095095"/>
              <a:ext cx="6382806" cy="4542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8185" y="7920772"/>
            <a:ext cx="5366959" cy="1400761"/>
            <a:chOff x="738185" y="7920772"/>
            <a:chExt cx="5366959" cy="14007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185" y="7920772"/>
              <a:ext cx="5366959" cy="140076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44763" y="8266878"/>
            <a:ext cx="3679912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90331" y="8446288"/>
            <a:ext cx="2914403" cy="349728"/>
            <a:chOff x="6490331" y="8446288"/>
            <a:chExt cx="2914403" cy="3497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90331" y="8446288"/>
              <a:ext cx="2914403" cy="34972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261924" y="2449893"/>
            <a:ext cx="11449463" cy="6478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2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835" y="1620888"/>
            <a:ext cx="6270012" cy="12190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30312" y="330127"/>
            <a:ext cx="2643911" cy="681318"/>
            <a:chOff x="330312" y="330127"/>
            <a:chExt cx="2643911" cy="68131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30313" y="623667"/>
              <a:ext cx="2643910" cy="387778"/>
              <a:chOff x="330313" y="623667"/>
              <a:chExt cx="2643910" cy="38777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0313" y="623667"/>
                <a:ext cx="2643910" cy="387778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411" y="267225"/>
              <a:ext cx="2448967" cy="8386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3492535"/>
            <a:ext cx="8705863" cy="6249292"/>
            <a:chOff x="9142857" y="3492535"/>
            <a:chExt cx="8705863" cy="62492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3492535"/>
              <a:ext cx="8705863" cy="62492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7601" y="3528689"/>
            <a:ext cx="7909225" cy="2797731"/>
            <a:chOff x="687601" y="3528689"/>
            <a:chExt cx="7909225" cy="27977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7601" y="3528689"/>
              <a:ext cx="7909225" cy="27977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0676" y="6370864"/>
            <a:ext cx="7844978" cy="3333971"/>
            <a:chOff x="700676" y="6370864"/>
            <a:chExt cx="7844978" cy="33339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0676" y="6370864"/>
              <a:ext cx="7844978" cy="33339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531536" y="2899401"/>
            <a:ext cx="505852" cy="617610"/>
            <a:chOff x="14531536" y="2899401"/>
            <a:chExt cx="505852" cy="6176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31536" y="2899401"/>
              <a:ext cx="505852" cy="6176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60107" y="2343190"/>
            <a:ext cx="433329" cy="565735"/>
            <a:chOff x="14560107" y="2343190"/>
            <a:chExt cx="433329" cy="5657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560107" y="2343190"/>
              <a:ext cx="433329" cy="5657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82449" y="2962371"/>
            <a:ext cx="2950086" cy="55003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92389" y="2486911"/>
            <a:ext cx="2991132" cy="58063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4404" y="2568773"/>
            <a:ext cx="9572060" cy="64781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54311" y="1525056"/>
            <a:ext cx="2677225" cy="2700641"/>
            <a:chOff x="11854311" y="1525056"/>
            <a:chExt cx="2677225" cy="270064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854311" y="1525056"/>
              <a:ext cx="2677225" cy="270064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760886" y="954230"/>
            <a:ext cx="4655117" cy="7110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235</Words>
  <Application>Microsoft Office PowerPoint</Application>
  <PresentationFormat>사용자 지정</PresentationFormat>
  <Paragraphs>27</Paragraphs>
  <Slides>19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목지윤</cp:lastModifiedBy>
  <cp:revision>2</cp:revision>
  <dcterms:created xsi:type="dcterms:W3CDTF">2022-01-19T16:51:43Z</dcterms:created>
  <dcterms:modified xsi:type="dcterms:W3CDTF">2022-01-19T07:57:20Z</dcterms:modified>
</cp:coreProperties>
</file>